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8" r:id="rId3"/>
    <p:sldId id="286" r:id="rId4"/>
    <p:sldId id="281" r:id="rId5"/>
    <p:sldId id="287" r:id="rId6"/>
    <p:sldId id="279" r:id="rId7"/>
    <p:sldId id="282" r:id="rId8"/>
    <p:sldId id="259" r:id="rId9"/>
    <p:sldId id="266" r:id="rId10"/>
    <p:sldId id="288" r:id="rId11"/>
    <p:sldId id="260" r:id="rId12"/>
    <p:sldId id="276" r:id="rId13"/>
    <p:sldId id="275" r:id="rId14"/>
    <p:sldId id="272" r:id="rId15"/>
    <p:sldId id="263" r:id="rId16"/>
    <p:sldId id="277" r:id="rId17"/>
    <p:sldId id="280" r:id="rId18"/>
    <p:sldId id="283" r:id="rId19"/>
    <p:sldId id="289" r:id="rId20"/>
    <p:sldId id="290" r:id="rId21"/>
    <p:sldId id="29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969"/>
    <a:srgbClr val="EAEBEE"/>
    <a:srgbClr val="EBEDEE"/>
    <a:srgbClr val="E9E9E9"/>
    <a:srgbClr val="E4E3E1"/>
    <a:srgbClr val="E6E4E5"/>
    <a:srgbClr val="D1D1CF"/>
    <a:srgbClr val="DEDEE0"/>
    <a:srgbClr val="E1E1E2"/>
    <a:srgbClr val="E8E2E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7" autoAdjust="0"/>
    <p:restoredTop sz="85986"/>
  </p:normalViewPr>
  <p:slideViewPr>
    <p:cSldViewPr snapToGrid="0" showGuides="1">
      <p:cViewPr>
        <p:scale>
          <a:sx n="76" d="100"/>
          <a:sy n="76" d="100"/>
        </p:scale>
        <p:origin x="688" y="8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ko-Kore-KR" altLang="en-US" smtClean="0"/>
              <a:t>2023. 2. 2.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ko-Kore-KR" dirty="0"/>
          </a:p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ko-Kore-KR" dirty="0"/>
          </a:p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1128935" y="4967100"/>
            <a:ext cx="993413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 S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(230202)</a:t>
            </a:r>
          </a:p>
          <a:p>
            <a:pPr algn="ctr"/>
            <a:r>
              <a:rPr lang="en" altLang="ko-Kore-KR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3D </a:t>
            </a:r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아바타 맞춤 피팅 쇼핑몰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DA7B7-D6AB-E926-A715-BE6501A87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49" y="760828"/>
            <a:ext cx="5482901" cy="366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지난주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user\Desktop\크롤링.GIF">
            <a:extLst>
              <a:ext uri="{FF2B5EF4-FFF2-40B4-BE49-F238E27FC236}">
                <a16:creationId xmlns:a16="http://schemas.microsoft.com/office/drawing/2014/main" id="{1DCEA970-E1E1-028F-BF76-F4809F5D7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87" y="1045483"/>
            <a:ext cx="9394825" cy="431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17279C-7376-D7BA-25A4-C1720BDAAF84}"/>
              </a:ext>
            </a:extLst>
          </p:cNvPr>
          <p:cNvSpPr txBox="1"/>
          <p:nvPr/>
        </p:nvSpPr>
        <p:spPr>
          <a:xfrm>
            <a:off x="1614487" y="5546342"/>
            <a:ext cx="4350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accent4"/>
                </a:solidFill>
              </a:rPr>
              <a:t>크롤링을</a:t>
            </a:r>
            <a:r>
              <a:rPr lang="ko-KR" altLang="en-US" sz="2800" dirty="0">
                <a:solidFill>
                  <a:schemeClr val="accent4"/>
                </a:solidFill>
              </a:rPr>
              <a:t> 통한 데이터 수집</a:t>
            </a:r>
            <a:endParaRPr lang="en-US" altLang="ko-KR" sz="2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421017" y="2428726"/>
            <a:ext cx="5277407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인공지능 인식을 위한 배경 제거 작업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샘플을 통한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모델링 학습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기초 페이지 및 최초 페이지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플로우 선정 작업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이번주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4F000F2-B544-985A-B6F6-38F6E374382C}"/>
              </a:ext>
            </a:extLst>
          </p:cNvPr>
          <p:cNvSpPr txBox="1"/>
          <p:nvPr/>
        </p:nvSpPr>
        <p:spPr>
          <a:xfrm>
            <a:off x="1587500" y="5690115"/>
            <a:ext cx="815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4"/>
                </a:solidFill>
              </a:rPr>
              <a:t>인공지능 인식에 적합하게 배경을 지우는 작업 진행</a:t>
            </a:r>
            <a:endParaRPr lang="en-US" altLang="ko-KR" sz="2800" dirty="0">
              <a:solidFill>
                <a:schemeClr val="accent4"/>
              </a:solidFill>
            </a:endParaRPr>
          </a:p>
        </p:txBody>
      </p:sp>
      <p:pic>
        <p:nvPicPr>
          <p:cNvPr id="4" name="Picture 3" descr="C:\Users\user\Desktop\1.2.GIF">
            <a:extLst>
              <a:ext uri="{FF2B5EF4-FFF2-40B4-BE49-F238E27FC236}">
                <a16:creationId xmlns:a16="http://schemas.microsoft.com/office/drawing/2014/main" id="{D6C171CD-2532-655F-AE94-ACC33F40A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517" y="714920"/>
            <a:ext cx="9048750" cy="465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05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이번주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3F25651-FD1F-1139-DE6D-37896D7D2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9" y="1146801"/>
            <a:ext cx="6764527" cy="49573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1018B-A007-FA9C-83DA-7F6A8452A9F9}"/>
              </a:ext>
            </a:extLst>
          </p:cNvPr>
          <p:cNvSpPr txBox="1"/>
          <p:nvPr/>
        </p:nvSpPr>
        <p:spPr>
          <a:xfrm>
            <a:off x="7637725" y="1146801"/>
            <a:ext cx="3758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마야 학습을 통한</a:t>
            </a:r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여성</a:t>
            </a:r>
            <a:r>
              <a:rPr lang="en-US" altLang="ko-KR" sz="1600" spc="-15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남성</a:t>
            </a:r>
            <a:r>
              <a:rPr lang="en-US" altLang="ko-KR" sz="1600" spc="-15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티셔츠 샘플</a:t>
            </a:r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남성 샘플에 분할해서 모델링할 부분 작성</a:t>
            </a:r>
          </a:p>
        </p:txBody>
      </p:sp>
    </p:spTree>
    <p:extLst>
      <p:ext uri="{BB962C8B-B14F-4D97-AF65-F5344CB8AC3E}">
        <p14:creationId xmlns:p14="http://schemas.microsoft.com/office/powerpoint/2010/main" val="40024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이번주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163DBA8-6738-1D9D-770A-9744B7CD8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14920"/>
            <a:ext cx="5469910" cy="2828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4B7821-1E5F-9728-AD21-C0BDEC872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605" y="2910028"/>
            <a:ext cx="3343044" cy="37574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17CAD2-8B97-F666-F992-B0702CDB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08" y="3684036"/>
            <a:ext cx="2635763" cy="28283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C3199D-A62D-C1AD-35E7-B3527EA92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953" y="3687672"/>
            <a:ext cx="2458357" cy="29798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C03E7E-C1E1-B6BB-DDEB-D10BB8368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4202" y="555911"/>
            <a:ext cx="1674089" cy="59747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3C2727-8FC5-3D52-9660-E4EEEAA9AFBE}"/>
              </a:ext>
            </a:extLst>
          </p:cNvPr>
          <p:cNvSpPr txBox="1"/>
          <p:nvPr/>
        </p:nvSpPr>
        <p:spPr>
          <a:xfrm>
            <a:off x="5958494" y="673561"/>
            <a:ext cx="3758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메인 페이지에서 필요한 기능들에 대한</a:t>
            </a:r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섹션 정의 및 하드 코딩을 통한 기초</a:t>
            </a:r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플로우 작성</a:t>
            </a:r>
          </a:p>
        </p:txBody>
      </p:sp>
    </p:spTree>
    <p:extLst>
      <p:ext uri="{BB962C8B-B14F-4D97-AF65-F5344CB8AC3E}">
        <p14:creationId xmlns:p14="http://schemas.microsoft.com/office/powerpoint/2010/main" val="35205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901700" y="2721114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1519912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1519912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70942" y="1706789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1675491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단순화</a:t>
            </a:r>
            <a:endParaRPr lang="en-US" altLang="ko-KR" sz="20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크롤링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내용 배경 제거 결과가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Black</a:t>
            </a:r>
            <a:r>
              <a:rPr lang="ko-KR" altLang="en-US" sz="20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으로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나오는 것 </a:t>
            </a:r>
            <a:r>
              <a:rPr lang="ko-KR" altLang="en-US" sz="20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알파값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조절로 배경 아예 제거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4165892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4165892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40700" y="4363107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4455439"/>
            <a:ext cx="3451586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추가 학습 및 작업 시작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1278428" y="5485393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2688128" y="5485393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1635890" y="5682608"/>
            <a:ext cx="40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2945222" y="5774940"/>
            <a:ext cx="6460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회원가입</a:t>
            </a:r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로그인 기능 구현 및 상품 데이터 처리 기능 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278428" y="2842902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688128" y="2842902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59420-D0AD-7C51-AC4C-2BBA659D668A}"/>
              </a:ext>
            </a:extLst>
          </p:cNvPr>
          <p:cNvSpPr txBox="1"/>
          <p:nvPr/>
        </p:nvSpPr>
        <p:spPr>
          <a:xfrm>
            <a:off x="1640700" y="3041736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945222" y="2903236"/>
            <a:ext cx="7798978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인공지능 학습</a:t>
            </a:r>
            <a:endParaRPr lang="en-US" altLang="ko-KR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pc="-150" dirty="0" err="1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코랩이나</a:t>
            </a:r>
            <a:r>
              <a:rPr lang="ko-KR" altLang="en-US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pc="-150" dirty="0" err="1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텐서플을</a:t>
            </a:r>
            <a:r>
              <a:rPr lang="ko-KR" altLang="en-US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이용한 </a:t>
            </a:r>
            <a:r>
              <a:rPr lang="en-US" altLang="ko-KR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GAN </a:t>
            </a:r>
            <a:r>
              <a:rPr lang="ko-KR" altLang="en-US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학습 및 시도를 통해 데이터 </a:t>
            </a:r>
            <a:r>
              <a:rPr lang="en-US" altLang="ko-KR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</a:t>
            </a:r>
            <a:r>
              <a:rPr lang="ko-KR" altLang="en-US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셋</a:t>
            </a:r>
            <a:r>
              <a:rPr lang="en-US" altLang="ko-KR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원본</a:t>
            </a:r>
            <a:r>
              <a:rPr lang="en-US" altLang="ko-KR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통해</a:t>
            </a:r>
            <a:endParaRPr lang="en-US" altLang="ko-KR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</a:t>
            </a:r>
            <a:r>
              <a:rPr lang="en-US" altLang="ko-KR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</a:t>
            </a:r>
            <a:r>
              <a:rPr lang="ko-KR" altLang="en-US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셋</a:t>
            </a:r>
            <a:r>
              <a:rPr lang="en-US" altLang="ko-KR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결과 데이터</a:t>
            </a:r>
            <a:r>
              <a:rPr lang="en-US" altLang="ko-KR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pc="-150" dirty="0" err="1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처리할 방법을 색인</a:t>
            </a:r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21716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</a:tblGrid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ko-KR" altLang="en-US" b="1" dirty="0"/>
                        <a:t>주차 </a:t>
                      </a:r>
                      <a:r>
                        <a:rPr lang="en-US" altLang="ko-KR" b="1" dirty="0"/>
                        <a:t>(1/12)</a:t>
                      </a:r>
                      <a:endParaRPr lang="ko-Kore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ore-KR" altLang="en-US" sz="1400" b="0" dirty="0"/>
                        <a:t>설계</a:t>
                      </a:r>
                      <a:r>
                        <a:rPr lang="ko-KR" altLang="en-US" sz="1400" b="0" dirty="0"/>
                        <a:t> 회의</a:t>
                      </a:r>
                      <a:endParaRPr lang="ko-Kore-KR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2</a:t>
                      </a:r>
                      <a:r>
                        <a:rPr lang="ko-KR" altLang="en-US" b="1" dirty="0"/>
                        <a:t>주차 </a:t>
                      </a:r>
                      <a:r>
                        <a:rPr lang="en-US" altLang="ko-KR" b="1" dirty="0"/>
                        <a:t>(1/26)</a:t>
                      </a:r>
                      <a:endParaRPr lang="ko-Kore-KR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ore-KR" altLang="en-US" sz="1400" b="0" dirty="0"/>
                        <a:t>설계</a:t>
                      </a:r>
                      <a:r>
                        <a:rPr lang="ko-KR" altLang="en-US" sz="1400" b="0" dirty="0"/>
                        <a:t> 회의 및 프로젝트 계획서 작성</a:t>
                      </a:r>
                      <a:endParaRPr lang="ko-Kore-KR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3</a:t>
                      </a:r>
                      <a:r>
                        <a:rPr lang="ko-KR" altLang="en-US" b="1" dirty="0"/>
                        <a:t>주차 </a:t>
                      </a:r>
                      <a:r>
                        <a:rPr lang="en-US" altLang="ko-KR" b="1" dirty="0"/>
                        <a:t>(2/2)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ore-KR" altLang="en-US" sz="1400" b="0" dirty="0"/>
                        <a:t>백</a:t>
                      </a:r>
                      <a:r>
                        <a:rPr lang="en-US" altLang="ko-KR" sz="1400" b="0" dirty="0"/>
                        <a:t>&amp;</a:t>
                      </a:r>
                      <a:r>
                        <a:rPr lang="ko-KR" altLang="en-US" sz="1400" b="0" dirty="0"/>
                        <a:t>프론트 프레임 선정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 </a:t>
                      </a:r>
                      <a:r>
                        <a:rPr lang="en-US" altLang="ko-KR" sz="1400" b="0" dirty="0"/>
                        <a:t>AI</a:t>
                      </a:r>
                      <a:r>
                        <a:rPr lang="ko-KR" altLang="en-US" sz="1400" b="0" dirty="0"/>
                        <a:t> 학습 위한 데이터 </a:t>
                      </a:r>
                      <a:r>
                        <a:rPr lang="ko-KR" altLang="en-US" sz="1400" b="0" dirty="0" err="1"/>
                        <a:t>전처리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 렌더링 툴을 통한 실습 학습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 모델링 툴 및 샘플 학습</a:t>
                      </a:r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4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5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6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7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8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273113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9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10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1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2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3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4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5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6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1391834" y="1422400"/>
            <a:ext cx="940834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개요도 및 시스템 구성도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02868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17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18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ore-KR" b="1" dirty="0"/>
                        <a:t>1</a:t>
                      </a:r>
                      <a:r>
                        <a:rPr lang="en-US" altLang="ko-KR" b="1" dirty="0"/>
                        <a:t>9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20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21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22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23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24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936729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25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ko-Kore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4DADA7-9E94-1909-C4FF-CB6086430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66" y="1092200"/>
            <a:ext cx="11489267" cy="4673600"/>
          </a:xfrm>
          <a:prstGeom prst="rect">
            <a:avLst/>
          </a:prstGeom>
        </p:spPr>
      </p:pic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19" y="852623"/>
            <a:ext cx="10488561" cy="594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734092" y="1422400"/>
            <a:ext cx="272382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일정표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436B11-BB61-749B-25FB-05458B1DC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7864"/>
            <a:ext cx="12192000" cy="6537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886426-F5BA-6B3F-3805-BC838AE1B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2689"/>
            <a:ext cx="8890000" cy="14514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F468E6-E2D7-96BB-A9A7-E6AC22A2A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34166"/>
            <a:ext cx="12192000" cy="9463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B1A18C-F2CC-FE95-CB55-0916286CA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370372"/>
            <a:ext cx="11814299" cy="1461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3E4F2B-F784-79DE-4E89-37E024929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4831972"/>
            <a:ext cx="10566402" cy="176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F75DDD-8FAC-423E-87FB-5D62741FF7B1}"/>
              </a:ext>
            </a:extLst>
          </p:cNvPr>
          <p:cNvSpPr txBox="1"/>
          <p:nvPr/>
        </p:nvSpPr>
        <p:spPr>
          <a:xfrm>
            <a:off x="193422" y="2582614"/>
            <a:ext cx="590257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프레임워크 선정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모델링 툴 학습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기초 렌더링 파트 구현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크롤링을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통한 데이터 수집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지난주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FF4F10-6314-6B46-D75E-ABF30F604CED}"/>
              </a:ext>
            </a:extLst>
          </p:cNvPr>
          <p:cNvSpPr txBox="1"/>
          <p:nvPr/>
        </p:nvSpPr>
        <p:spPr>
          <a:xfrm>
            <a:off x="1285383" y="5170784"/>
            <a:ext cx="4854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4"/>
                </a:solidFill>
              </a:rPr>
              <a:t>기초 화면 </a:t>
            </a:r>
            <a:r>
              <a:rPr lang="ko-KR" altLang="en-US" sz="2800" dirty="0" err="1">
                <a:solidFill>
                  <a:schemeClr val="accent4"/>
                </a:solidFill>
              </a:rPr>
              <a:t>렌더링</a:t>
            </a:r>
            <a:r>
              <a:rPr lang="ko-KR" altLang="en-US" sz="2800" dirty="0">
                <a:solidFill>
                  <a:schemeClr val="accent4"/>
                </a:solidFill>
              </a:rPr>
              <a:t> 파트 구현 </a:t>
            </a:r>
            <a:endParaRPr lang="en-US" altLang="ko-KR" sz="2800" dirty="0">
              <a:solidFill>
                <a:schemeClr val="accent4"/>
              </a:solidFill>
            </a:endParaRPr>
          </a:p>
          <a:p>
            <a:r>
              <a:rPr lang="ko-KR" altLang="en-US" sz="2800" dirty="0">
                <a:solidFill>
                  <a:schemeClr val="accent4"/>
                </a:solidFill>
              </a:rPr>
              <a:t>마우스를 통한 시점 변경 추가 </a:t>
            </a:r>
          </a:p>
        </p:txBody>
      </p:sp>
      <p:pic>
        <p:nvPicPr>
          <p:cNvPr id="4" name="Picture 2" descr="C:\Users\user\Desktop\00.GIF">
            <a:extLst>
              <a:ext uri="{FF2B5EF4-FFF2-40B4-BE49-F238E27FC236}">
                <a16:creationId xmlns:a16="http://schemas.microsoft.com/office/drawing/2014/main" id="{529B46E6-5FFE-36DC-6886-E0C302B92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99" y="1179393"/>
            <a:ext cx="4302092" cy="361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user\Desktop\1.0.GIF">
            <a:extLst>
              <a:ext uri="{FF2B5EF4-FFF2-40B4-BE49-F238E27FC236}">
                <a16:creationId xmlns:a16="http://schemas.microsoft.com/office/drawing/2014/main" id="{8CE767AB-D744-8297-6AA6-57599FE4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74" y="1179393"/>
            <a:ext cx="5318125" cy="361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9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371</Words>
  <Application>Microsoft Macintosh PowerPoint</Application>
  <PresentationFormat>와이드스크린</PresentationFormat>
  <Paragraphs>103</Paragraphs>
  <Slides>21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Apple SD Gothic Neo</vt:lpstr>
      <vt:lpstr>Pretendard</vt:lpstr>
      <vt:lpstr>Arial</vt:lpstr>
      <vt:lpstr>Calibri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72</cp:revision>
  <dcterms:created xsi:type="dcterms:W3CDTF">2021-10-22T06:13:27Z</dcterms:created>
  <dcterms:modified xsi:type="dcterms:W3CDTF">2023-02-01T18:10:11Z</dcterms:modified>
</cp:coreProperties>
</file>